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73" r:id="rId5"/>
    <p:sldId id="275" r:id="rId6"/>
    <p:sldId id="276" r:id="rId7"/>
    <p:sldId id="277" r:id="rId8"/>
    <p:sldId id="278" r:id="rId9"/>
    <p:sldId id="264" r:id="rId10"/>
    <p:sldId id="279" r:id="rId11"/>
    <p:sldId id="280" r:id="rId12"/>
    <p:sldId id="271" r:id="rId13"/>
    <p:sldId id="281" r:id="rId14"/>
    <p:sldId id="28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13F322-F2B6-4F22-9659-21114695612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AD7EC7-2CC4-4EAB-9AFB-81B4834516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37522/v837522729/42039/j7CWsa4Qb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10" y="3068961"/>
            <a:ext cx="4341930" cy="35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473" y="249289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  <a:latin typeface="Bookman Old Style" panose="02050604050505020204" pitchFamily="18" charset="0"/>
              </a:rPr>
              <a:t>Игровая программа</a:t>
            </a:r>
          </a:p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«Знатоки природы»</a:t>
            </a:r>
            <a:endParaRPr lang="ru-RU" sz="6000" b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409" y="69210"/>
            <a:ext cx="8437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Вторая </a:t>
            </a:r>
            <a:r>
              <a:rPr lang="ru-RU" sz="7200" b="1" dirty="0"/>
              <a:t>станция  </a:t>
            </a:r>
            <a:endParaRPr lang="ru-RU" sz="7200" b="1" dirty="0" smtClean="0"/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«</a:t>
            </a:r>
            <a:r>
              <a:rPr lang="ru-RU" sz="7200" b="1" dirty="0">
                <a:solidFill>
                  <a:srgbClr val="FF0000"/>
                </a:solidFill>
              </a:rPr>
              <a:t>Царство </a:t>
            </a:r>
            <a:r>
              <a:rPr lang="ru-RU" sz="7200" b="1" dirty="0" smtClean="0">
                <a:solidFill>
                  <a:srgbClr val="FF0000"/>
                </a:solidFill>
              </a:rPr>
              <a:t>Животных»</a:t>
            </a:r>
            <a:r>
              <a:rPr lang="ru-RU" sz="7200" b="1" i="1" dirty="0" smtClean="0">
                <a:solidFill>
                  <a:srgbClr val="FF0000"/>
                </a:solidFill>
              </a:rPr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900igr.net/up/datas/97113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90" y="2268380"/>
            <a:ext cx="6767994" cy="4472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8437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Третья </a:t>
            </a:r>
            <a:r>
              <a:rPr lang="ru-RU" sz="7200" b="1" dirty="0"/>
              <a:t>станция  </a:t>
            </a:r>
            <a:endParaRPr lang="ru-RU" sz="7200" b="1" dirty="0" smtClean="0"/>
          </a:p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«</a:t>
            </a:r>
            <a:r>
              <a:rPr lang="ru-RU" sz="7200" b="1" dirty="0">
                <a:solidFill>
                  <a:srgbClr val="0070C0"/>
                </a:solidFill>
              </a:rPr>
              <a:t>Царство </a:t>
            </a:r>
            <a:r>
              <a:rPr lang="ru-RU" sz="7200" b="1" dirty="0" smtClean="0">
                <a:solidFill>
                  <a:srgbClr val="0070C0"/>
                </a:solidFill>
              </a:rPr>
              <a:t>Грибов»</a:t>
            </a:r>
            <a:r>
              <a:rPr lang="ru-RU" sz="7200" b="1" i="1" dirty="0" smtClean="0">
                <a:solidFill>
                  <a:srgbClr val="0070C0"/>
                </a:solidFill>
              </a:rPr>
              <a:t> 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ds03.infourok.ru/uploads/ex/0aff/00066016-a734d9b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6" y="2348880"/>
            <a:ext cx="8503748" cy="434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3.stockfresh.com/files/c/clairev/m/49/1080968_stock-photo-forest-with-kids-mushroo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36570"/>
            <a:ext cx="3456384" cy="24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> </a:t>
            </a:r>
            <a:r>
              <a:rPr lang="ru-RU" sz="800" dirty="0" smtClean="0"/>
              <a:t>                    </a:t>
            </a:r>
            <a:r>
              <a:rPr lang="ru-RU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Правила сбора грибов</a:t>
            </a:r>
            <a:r>
              <a:rPr lang="ru-RU" sz="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8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sz="4000" dirty="0" smtClean="0">
                <a:effectLst/>
                <a:latin typeface="Bookman Old Style" panose="02050604050505020204" pitchFamily="18" charset="0"/>
              </a:rPr>
              <a:t>-</a:t>
            </a:r>
            <a:r>
              <a:rPr lang="ru-RU" b="1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Собирать только те грибы, которые хорошо знаешь.</a:t>
            </a:r>
            <a:br>
              <a:rPr lang="ru-RU" b="1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7030A0"/>
                </a:solidFill>
                <a:effectLst/>
                <a:latin typeface="Bookman Old Style" panose="02050604050505020204" pitchFamily="18" charset="0"/>
              </a:rPr>
              <a:t>-Не пробовать на вкус сырые грибы.</a:t>
            </a:r>
            <a:br>
              <a:rPr lang="ru-RU" b="1" dirty="0">
                <a:solidFill>
                  <a:srgbClr val="7030A0"/>
                </a:solidFill>
                <a:effectLst/>
                <a:latin typeface="Bookman Old Style" panose="02050604050505020204" pitchFamily="18" charset="0"/>
              </a:rPr>
            </a:br>
            <a:r>
              <a:rPr lang="ru-RU" dirty="0">
                <a:effectLst/>
                <a:latin typeface="Bookman Old Style" panose="02050604050505020204" pitchFamily="18" charset="0"/>
              </a:rPr>
              <a:t>-</a:t>
            </a:r>
            <a: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Не собирать и </a:t>
            </a:r>
            <a:r>
              <a:rPr lang="ru-RU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не употреблять </a:t>
            </a:r>
            <a:br>
              <a:rPr lang="ru-RU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в </a:t>
            </a:r>
            <a: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пищу старые и переросшие грибы.</a:t>
            </a:r>
            <a:b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-Грибы нужно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аккуратно срезать</a:t>
            </a:r>
            <a:br>
              <a:rPr lang="ru-RU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ножом.</a:t>
            </a:r>
            <a:r>
              <a:rPr lang="ru-RU" sz="31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8437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Четвертая </a:t>
            </a:r>
            <a:r>
              <a:rPr lang="ru-RU" sz="7200" b="1" dirty="0"/>
              <a:t>станция  </a:t>
            </a:r>
            <a:endParaRPr lang="ru-RU" sz="7200" b="1" dirty="0" smtClean="0"/>
          </a:p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«Экологическая»</a:t>
            </a: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1.bp.blogspot.com/-V-kWNZ9Hf9E/XTy1Wf71PjI/AAAAAAAAHxc/ofXRsmPvs7QhHsQcWz4PDvkNGAwb5aRywCLcBGAs/s1600/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87" y="2276872"/>
            <a:ext cx="6660781" cy="42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5115" y="332656"/>
            <a:ext cx="84371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latin typeface="Bookman Old Style" pitchFamily="18" charset="0"/>
              </a:rPr>
              <a:t>П</a:t>
            </a:r>
            <a:r>
              <a:rPr lang="ru-RU" sz="4800" b="1" i="1" dirty="0" smtClean="0">
                <a:latin typeface="Bookman Old Style" pitchFamily="18" charset="0"/>
              </a:rPr>
              <a:t>ословицы </a:t>
            </a:r>
            <a:r>
              <a:rPr lang="ru-RU" sz="4800" b="1" i="1" dirty="0">
                <a:latin typeface="Bookman Old Style" pitchFamily="18" charset="0"/>
              </a:rPr>
              <a:t>о </a:t>
            </a:r>
            <a:r>
              <a:rPr lang="ru-RU" sz="4800" b="1" i="1" dirty="0" smtClean="0">
                <a:latin typeface="Bookman Old Style" pitchFamily="18" charset="0"/>
              </a:rPr>
              <a:t>природе</a:t>
            </a:r>
            <a:endParaRPr lang="ru-RU" sz="4800" dirty="0">
              <a:latin typeface="Bookman Old Style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1.Береги </a:t>
            </a:r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землю родимую, как мать любимую.</a:t>
            </a:r>
            <a:r>
              <a:rPr lang="ru-RU" sz="4000" b="1" dirty="0">
                <a:latin typeface="Bookman Old Style" pitchFamily="18" charset="0"/>
              </a:rPr>
              <a:t> </a:t>
            </a:r>
            <a:endParaRPr lang="ru-RU" sz="800" b="1" dirty="0" smtClean="0">
              <a:latin typeface="Bookman Old Style" pitchFamily="18" charset="0"/>
            </a:endParaRPr>
          </a:p>
          <a:p>
            <a:pPr algn="just"/>
            <a:endParaRPr lang="ru-RU" sz="4000" b="1" dirty="0">
              <a:latin typeface="Bookman Old Style" pitchFamily="18" charset="0"/>
            </a:endParaRPr>
          </a:p>
          <a:p>
            <a:pPr algn="just"/>
            <a:r>
              <a:rPr lang="ru-RU" sz="4000" b="1" dirty="0">
                <a:solidFill>
                  <a:srgbClr val="0070C0"/>
                </a:solidFill>
                <a:latin typeface="Bookman Old Style" pitchFamily="18" charset="0"/>
              </a:rPr>
              <a:t>2.Лес и вода — родные брат и </a:t>
            </a:r>
            <a:r>
              <a:rPr lang="ru-RU" sz="4000" b="1">
                <a:solidFill>
                  <a:srgbClr val="0070C0"/>
                </a:solidFill>
                <a:latin typeface="Bookman Old Style" pitchFamily="18" charset="0"/>
              </a:rPr>
              <a:t>сестра</a:t>
            </a:r>
            <a:r>
              <a:rPr lang="ru-RU" sz="4000" b="1" smtClean="0">
                <a:solidFill>
                  <a:srgbClr val="0070C0"/>
                </a:solidFill>
                <a:latin typeface="Bookman Old Style" pitchFamily="18" charset="0"/>
              </a:rPr>
              <a:t>.</a:t>
            </a:r>
          </a:p>
          <a:p>
            <a:pPr algn="just"/>
            <a:endParaRPr lang="ru-RU" sz="40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just"/>
            <a:r>
              <a:rPr lang="ru-RU" sz="4000" b="1" dirty="0">
                <a:solidFill>
                  <a:srgbClr val="00B050"/>
                </a:solidFill>
                <a:latin typeface="Bookman Old Style" pitchFamily="18" charset="0"/>
              </a:rPr>
              <a:t>3.Природную красоту мылом не смоешь.</a:t>
            </a:r>
          </a:p>
        </p:txBody>
      </p:sp>
    </p:spTree>
    <p:extLst>
      <p:ext uri="{BB962C8B-B14F-4D97-AF65-F5344CB8AC3E}">
        <p14:creationId xmlns:p14="http://schemas.microsoft.com/office/powerpoint/2010/main" val="10080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i.ytimg.com/vi/yFAXq0ksFc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748" y="11663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Первая </a:t>
            </a:r>
            <a:r>
              <a:rPr lang="ru-RU" sz="7200" b="1" dirty="0"/>
              <a:t>станция  </a:t>
            </a:r>
            <a:endParaRPr lang="ru-RU" sz="7200" b="1" dirty="0" smtClean="0"/>
          </a:p>
          <a:p>
            <a:pPr algn="ctr"/>
            <a:r>
              <a:rPr lang="ru-RU" sz="7200" b="1" dirty="0" smtClean="0">
                <a:solidFill>
                  <a:srgbClr val="006600"/>
                </a:solidFill>
              </a:rPr>
              <a:t>«</a:t>
            </a:r>
            <a:r>
              <a:rPr lang="ru-RU" sz="7200" b="1" dirty="0">
                <a:solidFill>
                  <a:srgbClr val="006600"/>
                </a:solidFill>
              </a:rPr>
              <a:t>Царство Растений</a:t>
            </a:r>
            <a:r>
              <a:rPr lang="ru-RU" sz="7200" b="1" dirty="0" smtClean="0">
                <a:solidFill>
                  <a:srgbClr val="006600"/>
                </a:solidFill>
              </a:rPr>
              <a:t>»</a:t>
            </a:r>
            <a:r>
              <a:rPr lang="ru-RU" sz="7200" b="1" i="1" dirty="0" smtClean="0">
                <a:solidFill>
                  <a:srgbClr val="006600"/>
                </a:solidFill>
              </a:rPr>
              <a:t> </a:t>
            </a:r>
            <a:endParaRPr lang="ru-RU" sz="7200" dirty="0">
              <a:solidFill>
                <a:srgbClr val="006600"/>
              </a:solidFill>
            </a:endParaRPr>
          </a:p>
        </p:txBody>
      </p:sp>
      <p:pic>
        <p:nvPicPr>
          <p:cNvPr id="1028" name="Picture 4" descr="https://image.winudf.com/v2/image/Y29tLnNzcy5mbG9yYXNsaWRlcl9zY3JlZW5zaG90c181Xzk5YzdlYmVm/screen-5.jpg?fakeurl=1&amp;type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4" y="2376938"/>
            <a:ext cx="7647742" cy="4361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dn.fishki.net/upload/post/201504/13/1499935/f1f8c71fdd5c0de121a3e1f50f96ff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84976" cy="615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03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upload.wikimedia.org/wikipedia/commons/b/b9/Picea_abi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4" y="380917"/>
            <a:ext cx="8533272" cy="6000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96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.mycdn.me/i?r=AzEPZsRbOZEKgBhR0XGMT1RkRiu2VRFwEWP-qNvZZs_BK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6164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32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avatars.mds.yandex.net/get-pdb/963318/66bcf38f-9907-4be9-96d0-6bfe6962358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6" y="476672"/>
            <a:ext cx="8673486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01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zen_doc/1602486/pub_5d10b0fe2e1e1b00af6cbe10_5d10b1c2211ecb00ae68258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784976" cy="599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65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elcdn.fedsp.com/columba/29/3303/3c5f9b1903d9cc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615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3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403" y="-25005"/>
            <a:ext cx="8686800" cy="129614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Физкультминутка</a:t>
            </a:r>
            <a:endParaRPr lang="ru-RU" sz="5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http://www.berezka332.ru/image/a5820b393f615bb6e9e02b804e95f0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83" y="1340768"/>
            <a:ext cx="742839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56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                                   Правила сбора грибов  -Собирать только те грибы, которые хорошо знаешь. -Не пробовать на вкус сырые грибы. -Не собирать и не употреблять  в пищу старые и переросшие грибы. -Грибы нужно  аккуратно срезать  ножом. 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Таня</cp:lastModifiedBy>
  <cp:revision>25</cp:revision>
  <dcterms:created xsi:type="dcterms:W3CDTF">2018-12-05T18:26:13Z</dcterms:created>
  <dcterms:modified xsi:type="dcterms:W3CDTF">2021-03-08T19:53:15Z</dcterms:modified>
</cp:coreProperties>
</file>